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79" r:id="rId4"/>
    <p:sldId id="280" r:id="rId5"/>
    <p:sldId id="256" r:id="rId6"/>
    <p:sldId id="257" r:id="rId7"/>
    <p:sldId id="258" r:id="rId8"/>
    <p:sldId id="259" r:id="rId9"/>
    <p:sldId id="260" r:id="rId10"/>
    <p:sldId id="281" r:id="rId11"/>
    <p:sldId id="282" r:id="rId12"/>
    <p:sldId id="261" r:id="rId13"/>
    <p:sldId id="262" r:id="rId14"/>
    <p:sldId id="263" r:id="rId15"/>
    <p:sldId id="283" r:id="rId16"/>
    <p:sldId id="284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85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17F1-0F85-40B3-B06C-170A4D25E570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07D8-847A-47AE-9C5C-83EE7817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9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EB3F2-C279-4A28-880C-C297A8A56F89}" type="slidenum">
              <a:rPr lang="fa-IR" smtClean="0">
                <a:solidFill>
                  <a:prstClr val="black"/>
                </a:solidFill>
              </a:rPr>
              <a:pPr/>
              <a:t>30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9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6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2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0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1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35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0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6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3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50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6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3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85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80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18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82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46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9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1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3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8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1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2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4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2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4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BBDD-19BB-4DD3-977A-79B02E61D28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9BBDD-19BB-4DD3-977A-79B02E61D285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0438-6662-4A5E-A605-A6FFA014B2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2481" y="6334780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2481" y="6334780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4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2481" y="6334780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i="1" dirty="0" smtClean="0">
                <a:ln w="12700">
                  <a:solidFill>
                    <a:prstClr val="white">
                      <a:lumMod val="85000"/>
                    </a:prstClr>
                  </a:solidFill>
                </a:ln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M. </a:t>
            </a:r>
            <a:r>
              <a:rPr lang="en-US" sz="2800" b="1" i="1" dirty="0" err="1" smtClean="0">
                <a:ln w="12700">
                  <a:solidFill>
                    <a:prstClr val="white">
                      <a:lumMod val="85000"/>
                    </a:prstClr>
                  </a:solidFill>
                </a:ln>
                <a:solidFill>
                  <a:prstClr val="white">
                    <a:lumMod val="6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Edalati</a:t>
            </a:r>
            <a:endParaRPr lang="en-US" sz="2800" b="1" i="1" dirty="0" smtClean="0">
              <a:ln w="12700">
                <a:solidFill>
                  <a:prstClr val="white">
                    <a:lumMod val="85000"/>
                  </a:prstClr>
                </a:solidFill>
              </a:ln>
              <a:solidFill>
                <a:prstClr val="white">
                  <a:lumMod val="6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90500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Hemovigilance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505200"/>
            <a:ext cx="6400800" cy="1752600"/>
          </a:xfrm>
        </p:spPr>
        <p:txBody>
          <a:bodyPr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Dr. M.Edalati</a:t>
            </a: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6"/>
    </mc:Choice>
    <mc:Fallback>
      <p:transition spd="slow" advTm="1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Whole blood</a:t>
            </a:r>
            <a:endParaRPr lang="fa-IR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838201"/>
            <a:ext cx="6838489" cy="39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7072970" cy="278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41"/>
          <a:stretch/>
        </p:blipFill>
        <p:spPr bwMode="auto">
          <a:xfrm>
            <a:off x="2743201" y="838200"/>
            <a:ext cx="6840537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1"/>
            <a:ext cx="7814295" cy="490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6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45"/>
    </mc:Choice>
    <mc:Fallback>
      <p:transition spd="slow" advTm="6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7"/>
          <a:stretch/>
        </p:blipFill>
        <p:spPr bwMode="auto">
          <a:xfrm>
            <a:off x="2514601" y="1371601"/>
            <a:ext cx="7005405" cy="229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505201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افراد مسن</a:t>
            </a:r>
          </a:p>
          <a:p>
            <a:pPr algn="r" rtl="1"/>
            <a:endParaRPr lang="fa-I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/>
            <a:r>
              <a:rPr lang="fa-I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آنمی های مزمن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6"/>
    </mc:Choice>
    <mc:Fallback>
      <p:transition spd="slow" advTm="4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1"/>
            <a:ext cx="7303828" cy="497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329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1"/>
            <a:ext cx="7689102" cy="555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5882" b="1755"/>
          <a:stretch/>
        </p:blipFill>
        <p:spPr>
          <a:xfrm>
            <a:off x="1770606" y="1417638"/>
            <a:ext cx="8412899" cy="39925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685801"/>
            <a:ext cx="7748143" cy="468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1"/>
            <a:ext cx="777982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746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15"/>
    </mc:Choice>
    <mc:Fallback>
      <p:transition spd="slow" advTm="12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990601"/>
            <a:ext cx="7162799" cy="503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7336292" cy="461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 bwMode="auto">
          <a:xfrm>
            <a:off x="2819401" y="685801"/>
            <a:ext cx="6214255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3"/>
    </mc:Choice>
    <mc:Fallback>
      <p:transition spd="slow" advTm="3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46" y="-185924"/>
            <a:ext cx="9120554" cy="608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3" y="-192310"/>
            <a:ext cx="9179169" cy="59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8" y="187569"/>
            <a:ext cx="9061938" cy="58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11657" y="2057400"/>
            <a:ext cx="8534400" cy="210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0" y="25908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838201"/>
            <a:ext cx="7408423" cy="47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31" y="914400"/>
            <a:ext cx="8349613" cy="4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4038600" y="1752600"/>
            <a:ext cx="4114800" cy="3886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695700"/>
            <a:ext cx="8229600" cy="1143000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مثلث مرگ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21841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>
                <a:solidFill>
                  <a:srgbClr val="00B050"/>
                </a:solidFill>
              </a:rPr>
              <a:t>نمونه گیری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5403094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>
                <a:solidFill>
                  <a:srgbClr val="00B050"/>
                </a:solidFill>
              </a:rPr>
              <a:t>       تزریق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800" y="540309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>
                <a:solidFill>
                  <a:srgbClr val="00B050"/>
                </a:solidFill>
              </a:rPr>
              <a:t>بانک خون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9200" y="1295400"/>
            <a:ext cx="21336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53400" y="5403095"/>
            <a:ext cx="1905000" cy="584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4530" y="5403094"/>
            <a:ext cx="1724736" cy="584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33400"/>
            <a:ext cx="761999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86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/>
              <a:t>Thanks</a:t>
            </a:r>
            <a:endParaRPr lang="fa-IR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172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FF0000"/>
                </a:solidFill>
              </a:rPr>
              <a:t>Platelet</a:t>
            </a:r>
            <a:br>
              <a:rPr lang="en-US" sz="5300" dirty="0">
                <a:solidFill>
                  <a:srgbClr val="FF0000"/>
                </a:solidFill>
              </a:rPr>
            </a:b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708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b="1579"/>
          <a:stretch/>
        </p:blipFill>
        <p:spPr bwMode="auto">
          <a:xfrm>
            <a:off x="2346960" y="457200"/>
            <a:ext cx="7635240" cy="569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1"/>
            <a:ext cx="769620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6491288" cy="48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89"/>
    </mc:Choice>
    <mc:Fallback>
      <p:transition spd="slow" advTm="8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80"/>
    </mc:Choice>
    <mc:Fallback>
      <p:transition spd="slow" advTm="8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22</Words>
  <Application>Microsoft Office PowerPoint</Application>
  <PresentationFormat>Widescreen</PresentationFormat>
  <Paragraphs>13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Hemovigilance</vt:lpstr>
      <vt:lpstr>PowerPoint Presentation</vt:lpstr>
      <vt:lpstr>PowerPoint Presentation</vt:lpstr>
      <vt:lpstr>Platelet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blood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مثلث مرگ</vt:lpstr>
      <vt:lpstr>Thanks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Immunohematology</dc:title>
  <dc:creator>dr. edalati</dc:creator>
  <cp:lastModifiedBy>Dr.Edalati</cp:lastModifiedBy>
  <cp:revision>11</cp:revision>
  <dcterms:created xsi:type="dcterms:W3CDTF">2020-07-01T16:33:26Z</dcterms:created>
  <dcterms:modified xsi:type="dcterms:W3CDTF">2021-04-27T12:58:02Z</dcterms:modified>
</cp:coreProperties>
</file>